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3" r:id="rId8"/>
    <p:sldId id="261" r:id="rId9"/>
    <p:sldId id="264" r:id="rId10"/>
    <p:sldId id="259" r:id="rId11"/>
    <p:sldId id="260" r:id="rId12"/>
    <p:sldId id="257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F8018-CCAB-484C-A221-822FCE6B1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F4EC9F-DB91-464A-ACEF-54CE8278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0A1B9F-4205-44D0-B64E-4D9574BF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0CFB4B-A3B3-4937-B97D-27067C1B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4D6E74-B7F1-4FFB-9133-88D9D3E4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78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46166-0FE7-43C0-845E-CE40AE4C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3F3A49-FE92-4B30-8F8B-F90941851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BE9A80-DAA2-40E3-82B8-D17ABF04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BB502-77B6-47A3-A8D6-44C86023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AB2139-A733-4A3A-A99A-4A710470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4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A48CB37-BAB5-4567-8DC3-3967FF5E2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639FD9-08EC-4F5B-932E-902794915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06D7BC-B82D-4BE1-8FAB-ED47112B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8CB50D-C831-4CFD-A587-E2FC51E1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48E98A-B4D3-46E1-9609-B7766FA5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96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50649-E33E-49BD-9177-61D22173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7128C6-D487-4751-920C-122249DFC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7441E3-705D-4E5B-BEC1-3D25857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0648E-DF14-49F4-A5FB-3B23E6DB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66A34A-774F-4EBF-9890-11E52BFF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7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639FE-B0CF-4B8F-859C-1DD30E5E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27485-678D-4686-AD08-5646E984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8E914-03DD-4038-B66F-6E8E5790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6459EA-EE63-4C3C-8BD5-308E2729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4DD3F-5377-4398-A30D-F276595C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9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DCEDF-0E9D-401E-8B96-5B8A8DD9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B37F8-4FF2-4F8A-8BEC-6C7E5A42A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27C37D-B5D0-4750-8E4B-90AA3F5EC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E1E969-4BAC-4BA1-95FB-15194246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89C04A-8476-4E24-B1EA-A8EDD61C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C71ECB-5063-49FA-9722-42DBD96D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0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2CAB0-B336-4BAB-8088-6EAB0C5A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92A256-8FC7-4C27-96CF-AE6D94D9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3C0222-9FE8-4D5A-ABB2-35C10DC42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840ECA-18F6-48A7-B0A1-3919181A8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5D2FFE-07A2-44B4-BE38-99148EA1B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412791-ABE7-434D-A23D-20F7F031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5CEDD0-00B7-4EB6-9E7D-C7A68937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686B4B-1183-4DDB-B7DD-59C0FFEA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12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4B765-1279-4240-BC80-46D84392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74645E-8546-496B-BAFD-82040F0A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69772-687D-44CE-ADF6-71FDA103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34395A-CDF5-4EFF-9CC5-CDFCE3D8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43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39A5C5-B95F-480F-95A9-1B8DDD63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7CDDE0-0405-4156-BCFB-F5E08501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4F8097-3BD5-4911-B8A9-D1398487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89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5859-C55D-4CD6-8C7B-67BCFD11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60C2B8-9FE7-47B1-AE7D-99DEF9A9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3233AC-7C43-40AB-AB05-DD898B9AB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215CD2-FBB4-4241-8062-4F7771D4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C275BF-0442-4111-A84B-241507E3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F889FC-94D3-4F3E-BB3D-2744E2A2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16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DC541-0115-452F-BFC8-EB23E784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CCAA25-5934-4488-BF9F-F7C1BCABF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F5B417-01E8-49B6-8AC8-B6180399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7ADBC-426A-4941-A789-F10B2779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3B5517-4A37-4D56-814C-63D6EABD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5DCCAD-C056-4EF3-8F3B-38152C9B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84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314F9D-AA3E-4B1D-971E-F8696F00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00B442-4B96-40FB-834D-1DBD252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FD3ECF-2708-490C-BD36-228A4A4B6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B02D-38A4-49DE-B40A-B38D33CEEA0E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66CCC9-4B1E-45FB-AC4C-38C8A92BA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9928D8-FA75-4EA0-B7C6-C3B95B24D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7B0B-42EA-4BEC-BF08-4939A91C3D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8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hooltv.nl/video/het-ontstaan-en-de-inrichting-van-nederland-stadswording-in-de-late-middeleeuwen/#q=trefwoord%3A%22stad%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hooltv.nl/video/ondergrondse-infrastructuur-hoe-ontstaat-een-sta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28E1EE-57D0-4DEF-9BE7-D3510C06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-1062491"/>
            <a:ext cx="13672457" cy="109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A03CB0-D40D-4353-8F05-E41B5E0B1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Structuren in de Stad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E6DF51-2710-4593-AF93-5CC73FE4D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Les 3 De Lagen van Nederland </a:t>
            </a:r>
          </a:p>
          <a:p>
            <a:r>
              <a:rPr lang="nl-NL" dirty="0">
                <a:solidFill>
                  <a:schemeClr val="bg1"/>
                </a:solidFill>
              </a:rPr>
              <a:t>Factoren die de structuur van de Stad bepalen </a:t>
            </a:r>
          </a:p>
        </p:txBody>
      </p:sp>
    </p:spTree>
    <p:extLst>
      <p:ext uri="{BB962C8B-B14F-4D97-AF65-F5344CB8AC3E}">
        <p14:creationId xmlns:p14="http://schemas.microsoft.com/office/powerpoint/2010/main" val="381195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A9329-D09A-43EB-9840-5A61098D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804044-8197-477B-AD10-5073A21D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Steden worden gevormd door veel en diverse factoren. Beoordeel (wederom) je eigen woonplaats. </a:t>
            </a:r>
          </a:p>
          <a:p>
            <a:endParaRPr lang="nl-NL" dirty="0"/>
          </a:p>
          <a:p>
            <a:r>
              <a:rPr lang="nl-NL" dirty="0"/>
              <a:t>Welke elementen/structuren die je terugziet kun je koppelen aan factoren die zijn besproken (of factoren die je zelf kunt bedenken)</a:t>
            </a:r>
          </a:p>
          <a:p>
            <a:r>
              <a:rPr lang="nl-NL" dirty="0"/>
              <a:t>Denk hierbij niet alleen aan vormen maar ook aan bijvoorbeeld namen van wegen en pleinen.</a:t>
            </a:r>
          </a:p>
          <a:p>
            <a:r>
              <a:rPr lang="nl-NL" dirty="0"/>
              <a:t>Maak een PP-slide en plaats deze in je portfolio.</a:t>
            </a:r>
          </a:p>
        </p:txBody>
      </p:sp>
    </p:spTree>
    <p:extLst>
      <p:ext uri="{BB962C8B-B14F-4D97-AF65-F5344CB8AC3E}">
        <p14:creationId xmlns:p14="http://schemas.microsoft.com/office/powerpoint/2010/main" val="83918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98A4A-8DF1-4E42-BD9B-67AD6E55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hongerige stad Carolyn Steel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D3253C2-AB8E-463C-B7E9-0C7F484B3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9D96291-ABB7-48F6-A73A-087B7521D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542" y="2114550"/>
            <a:ext cx="12326256" cy="30815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DC67133-62EB-41D2-BFCB-6F151BFC5FE6}"/>
              </a:ext>
            </a:extLst>
          </p:cNvPr>
          <p:cNvSpPr txBox="1"/>
          <p:nvPr/>
        </p:nvSpPr>
        <p:spPr>
          <a:xfrm>
            <a:off x="838200" y="5515429"/>
            <a:ext cx="425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Sienna</a:t>
            </a:r>
            <a:r>
              <a:rPr lang="nl-NL" sz="2400" dirty="0"/>
              <a:t>, 1338 </a:t>
            </a:r>
            <a:r>
              <a:rPr lang="nl-NL" sz="2400" dirty="0" err="1"/>
              <a:t>Lorenzetti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4790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FF1AC8E-B5DF-47D4-82CC-9A88EE620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3" t="23479" r="22242" b="18715"/>
          <a:stretch/>
        </p:blipFill>
        <p:spPr>
          <a:xfrm>
            <a:off x="-101600" y="-325949"/>
            <a:ext cx="12293600" cy="718395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B37005-6AB4-4959-98EA-7754C34C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17</a:t>
            </a:r>
            <a:r>
              <a:rPr lang="en-US" sz="4000" baseline="30000" dirty="0"/>
              <a:t>th</a:t>
            </a:r>
            <a:r>
              <a:rPr lang="en-US" sz="4000" dirty="0"/>
              <a:t> Century London grain markets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67ADEAC-C388-40BD-B9B1-2BEA0F04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199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101741-668C-4186-850F-11CC6EFD6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32" t="28979" r="31501" b="41072"/>
          <a:stretch/>
        </p:blipFill>
        <p:spPr>
          <a:xfrm>
            <a:off x="0" y="-492366"/>
            <a:ext cx="12407705" cy="7368569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601CC4-48DF-46F0-9796-5C073849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17</a:t>
            </a:r>
            <a:r>
              <a:rPr lang="en-US" sz="4000" baseline="30000" dirty="0"/>
              <a:t>th</a:t>
            </a:r>
            <a:r>
              <a:rPr lang="en-US" sz="4000" dirty="0"/>
              <a:t> Century London fish markets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2D09F67-C943-46E6-B64E-2BE75D75D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8186" r="22242" b="18715"/>
          <a:stretch/>
        </p:blipFill>
        <p:spPr>
          <a:xfrm>
            <a:off x="-101600" y="-1"/>
            <a:ext cx="12467771" cy="8004309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B3361-FFD1-4596-A352-2DBF2DFE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17</a:t>
            </a:r>
            <a:r>
              <a:rPr lang="en-US" sz="4000" baseline="30000" dirty="0"/>
              <a:t>th</a:t>
            </a:r>
            <a:r>
              <a:rPr lang="en-US" sz="4000" dirty="0"/>
              <a:t> Century London meat markets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1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140B-F202-4AC0-81E8-051CBC29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0" name="Picture 4" descr="Coop verpakt biologisch vlees in afbreekbare verpakking">
            <a:extLst>
              <a:ext uri="{FF2B5EF4-FFF2-40B4-BE49-F238E27FC236}">
                <a16:creationId xmlns:a16="http://schemas.microsoft.com/office/drawing/2014/main" id="{3CB18CF6-EF81-43C1-9492-0984D6221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/>
          <a:stretch/>
        </p:blipFill>
        <p:spPr bwMode="auto">
          <a:xfrm>
            <a:off x="-112543" y="3609068"/>
            <a:ext cx="6647599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leesmarkt | Foto | Harry en Timi Schlatmannâs reisblog">
            <a:extLst>
              <a:ext uri="{FF2B5EF4-FFF2-40B4-BE49-F238E27FC236}">
                <a16:creationId xmlns:a16="http://schemas.microsoft.com/office/drawing/2014/main" id="{D6E238A5-73EC-4584-A8B9-1B1C202AC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8342"/>
            <a:ext cx="6531429" cy="43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CC2039F-3E44-4F71-A6E8-BB5E8755A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-251728"/>
            <a:ext cx="5660571" cy="42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cacci Brothers Sales - Private Label and Custom Packaging">
            <a:extLst>
              <a:ext uri="{FF2B5EF4-FFF2-40B4-BE49-F238E27FC236}">
                <a16:creationId xmlns:a16="http://schemas.microsoft.com/office/drawing/2014/main" id="{C4C5DE10-AEFB-4476-B3B8-4F950C27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7" y="3973740"/>
            <a:ext cx="5643117" cy="288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5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0FB98-7015-488F-AEFC-1112926E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078" name="Picture 6" descr=" ">
            <a:extLst>
              <a:ext uri="{FF2B5EF4-FFF2-40B4-BE49-F238E27FC236}">
                <a16:creationId xmlns:a16="http://schemas.microsoft.com/office/drawing/2014/main" id="{77887047-E123-4BBB-8133-551A7C9DC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06" y="-29028"/>
            <a:ext cx="6691086" cy="69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">
            <a:extLst>
              <a:ext uri="{FF2B5EF4-FFF2-40B4-BE49-F238E27FC236}">
                <a16:creationId xmlns:a16="http://schemas.microsoft.com/office/drawing/2014/main" id="{2777F060-AFB2-494F-83AB-2E3EAA38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0074" cy="69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8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B9FC-78E9-4715-9865-BBD12193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20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Transport en infrastructuur</a:t>
            </a:r>
            <a:br>
              <a:rPr lang="nl-NL" dirty="0"/>
            </a:br>
            <a:r>
              <a:rPr lang="nl-NL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https://schooltv.nl/video/het-ontstaan-en-de-inrichting-van-nederland-stadswording-in-de-late-middeleeuwen/#q=trefwoord%3A%22stad%22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1E11FEE-1922-4D2E-AA4A-B896BB88A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2692" y="1396670"/>
            <a:ext cx="4514850" cy="2914650"/>
          </a:xfrm>
          <a:prstGeom prst="rect">
            <a:avLst/>
          </a:prstGeom>
        </p:spPr>
      </p:pic>
      <p:pic>
        <p:nvPicPr>
          <p:cNvPr id="5122" name="Picture 2" descr="Slimme stad infrastructuur â Stockvector Â© muchmania ...">
            <a:extLst>
              <a:ext uri="{FF2B5EF4-FFF2-40B4-BE49-F238E27FC236}">
                <a16:creationId xmlns:a16="http://schemas.microsoft.com/office/drawing/2014/main" id="{BBE09FF7-0AF0-4DD6-B372-CBF32F9CB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7"/>
          <a:stretch/>
        </p:blipFill>
        <p:spPr bwMode="auto">
          <a:xfrm>
            <a:off x="936028" y="4004096"/>
            <a:ext cx="6251475" cy="28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schiedenis | Wijkkrant Wittevrouwen">
            <a:extLst>
              <a:ext uri="{FF2B5EF4-FFF2-40B4-BE49-F238E27FC236}">
                <a16:creationId xmlns:a16="http://schemas.microsoft.com/office/drawing/2014/main" id="{1497C15C-57E3-42CA-A641-4FAB6F0F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1" y="3561340"/>
            <a:ext cx="4514849" cy="31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760A22-D834-4824-8ADF-BF278B64FA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76" t="36232" r="33249" b="25914"/>
          <a:stretch/>
        </p:blipFill>
        <p:spPr>
          <a:xfrm>
            <a:off x="975730" y="1424854"/>
            <a:ext cx="6251475" cy="25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C9EAF-F6C9-4067-8A22-73168DBC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techniek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170E70-371A-4318-828F-D8888D93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https://schooltv.nl/video/ondergrondse-infrastructuur-hoe-ontstaat-een-stad/</a:t>
            </a: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FBC41A-F13D-4B65-82FF-AE03F4F96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2" t="20303" r="33810" b="18926"/>
          <a:stretch/>
        </p:blipFill>
        <p:spPr>
          <a:xfrm>
            <a:off x="1117599" y="2146300"/>
            <a:ext cx="6270172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6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D26B74-3CA3-4EAA-9BF7-A8E0F639B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BEC67C-C05D-4B63-BE2A-92491F4F9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51294-95AE-4859-AAC2-2AAACDB21D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146</Words>
  <Application>Microsoft Office PowerPoint</Application>
  <PresentationFormat>Breedbeeld</PresentationFormat>
  <Paragraphs>18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Structuren in de Stad</vt:lpstr>
      <vt:lpstr>De hongerige stad Carolyn Steel</vt:lpstr>
      <vt:lpstr>17th Century London grain markets</vt:lpstr>
      <vt:lpstr>17th Century London fish markets</vt:lpstr>
      <vt:lpstr>17th Century London meat markets</vt:lpstr>
      <vt:lpstr>PowerPoint-presentatie</vt:lpstr>
      <vt:lpstr> </vt:lpstr>
      <vt:lpstr>Transport en infrastructuur https://schooltv.nl/video/het-ontstaan-en-de-inrichting-van-nederland-stadswording-in-de-late-middeleeuwen/#q=trefwoord%3A%22stad%22</vt:lpstr>
      <vt:lpstr>Invloed techniek 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Structuren in de Stad</dc:title>
  <dc:creator>Stijn Weijermars</dc:creator>
  <cp:lastModifiedBy>Stijn Weijermars</cp:lastModifiedBy>
  <cp:revision>7</cp:revision>
  <dcterms:created xsi:type="dcterms:W3CDTF">2020-01-16T09:28:01Z</dcterms:created>
  <dcterms:modified xsi:type="dcterms:W3CDTF">2020-01-16T11:56:35Z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